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49" r:id="rId2"/>
  </p:sldIdLst>
  <p:sldSz cx="12192000" cy="6858000"/>
  <p:notesSz cx="6858000" cy="9144000"/>
  <p:defaultTextStyle>
    <a:defPPr>
      <a:defRPr lang="en-E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C170"/>
    <a:srgbClr val="810F31"/>
    <a:srgbClr val="820F30"/>
    <a:srgbClr val="A6A6A6"/>
    <a:srgbClr val="8111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716E2-0CC8-EC47-B915-59699D059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23A57-F614-FF46-BC31-15289C1CD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2F91C-8960-F24E-B6DC-3FE435EA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2EDF6-BCD2-8844-9EC9-B7EB249F3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A3BD5-F52A-974E-8C48-7A8F501C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215900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323EC-8165-914C-8995-DBC49E8CC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01816-49CC-FD4B-81F7-A8FD5D5BCE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D22AC-C209-0C47-8724-352215C6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BAB85-5974-0847-A00D-7BAC15F32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6F2DF-CDE1-D048-B97E-215854C0B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1710190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77EA7D-667A-E542-97B5-BBFF442EFE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89A23-D3EF-164F-9105-CA2339921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66DC9-F682-8B4A-ACBB-615D99FF6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07DCC-F4D8-F548-BD25-1B1876532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71A42-CB9F-B54D-ACAD-EA9C592BB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110574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C5D65-F8F9-B640-BDCC-F90349829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FE242-2A5D-FC46-B325-85EEF6F10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D1C57-B54F-5944-85B9-BFF3A018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3D993-BA65-794E-9ADD-DE02AC5D0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96D96-7908-B448-A7D3-D7993DF38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120654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F238D-2216-514C-B21B-90FA2E6E8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22FCB-0796-EF45-A84E-4F09DAF02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642A2-765A-DE48-8CD6-C5CBA0B61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686D8-30D5-8845-A9F4-7994EDC5F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4E1D2-3D09-444D-82C8-CDAF5FB92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411188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81A24-99F3-C941-A954-DA11709A2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CC7ED-1DDA-F146-B0AC-016D1DF94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1CDD6-C227-264B-9F17-950A3131B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F949C-B68F-7847-97E2-F6CF1020A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01868-2524-7E49-8DE7-1EBA4620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F786E-52EB-C440-A730-55440F6C1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138585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F2F57-78D0-A842-994D-334B4EAE4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6A9E9-5B6F-5B46-9596-8D068228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8A2B66-18D1-B846-8379-E8B76C8F9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5E2030-6185-2441-BB47-210850F83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FC94-9750-1142-AF21-6B41C99CE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C0F01-3EF4-874B-9719-4438E5BB3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5DBDB8-45DE-F649-BE55-B69418155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CB3BB4-490D-B944-A6F9-88D1B03AD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172147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7A6A6-F7FD-9C4A-8B62-B9946D7F9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3E5DFB-7C89-0542-886C-8296E510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FCA38D-3E15-1346-89D7-C138E359F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5BF974-CF85-1C43-A523-ACE56AE9F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203863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9762A1-B60F-1C41-BAB4-7A24DC51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23E5A6-2986-FD4C-867B-9DDCF8675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C57C49-BE4D-C94B-A07E-2DF2BF02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203418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3CAFD-757E-4C49-81FE-A44794A03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8D2B3-E92D-B04E-B7CF-71011D9EC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100BA-764A-CB46-9091-69AED2535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8200F-0274-6A4D-BA1C-4C41A199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E3110C-10D2-354B-B04F-6E717DD4A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7ABB1-7C20-6E48-8F26-DFCA9834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60185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6766B-9CE6-184C-A3FB-E4F92F96A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67058-7FBE-A641-A221-EB3972BC2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51A24-8224-DD45-BB48-B5A1CE4E2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DDB4C-A2A5-2B45-9E93-705D10676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A943B-18C4-C440-BE0A-30E842A83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781EAD-FB7F-DF48-8206-FE03F886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115859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AB8DEC-AB9C-EA41-B116-32233DE76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B345AF-7BA2-C444-9D45-D44CA11DD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782A0-F8A8-DC4B-B03A-E91C2C305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416CC-99F0-C440-A080-1AA1E2B86534}" type="datetimeFigureOut">
              <a:rPr lang="en-EG" smtClean="0"/>
              <a:t>10/25/21</a:t>
            </a:fld>
            <a:endParaRPr lang="en-E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0B715-8942-664D-A8C5-33D470305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E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7B32C-A2EF-1141-8553-C76E0959A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F0815-D455-304E-9918-1C3CC734B5BC}" type="slidenum">
              <a:rPr lang="en-EG" smtClean="0"/>
              <a:t>‹#›</a:t>
            </a:fld>
            <a:endParaRPr lang="en-EG"/>
          </a:p>
        </p:txBody>
      </p:sp>
    </p:spTree>
    <p:extLst>
      <p:ext uri="{BB962C8B-B14F-4D97-AF65-F5344CB8AC3E}">
        <p14:creationId xmlns:p14="http://schemas.microsoft.com/office/powerpoint/2010/main" val="420589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93">
            <a:extLst>
              <a:ext uri="{FF2B5EF4-FFF2-40B4-BE49-F238E27FC236}">
                <a16:creationId xmlns:a16="http://schemas.microsoft.com/office/drawing/2014/main" id="{C01E5644-DCC8-C044-B35D-5C1B9AAD37D4}"/>
              </a:ext>
            </a:extLst>
          </p:cNvPr>
          <p:cNvSpPr txBox="1"/>
          <p:nvPr/>
        </p:nvSpPr>
        <p:spPr>
          <a:xfrm>
            <a:off x="416367" y="300841"/>
            <a:ext cx="5638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810F31"/>
                </a:solidFill>
                <a:latin typeface="Myriad Pro" panose="020B0503030403020204" pitchFamily="34" charset="0"/>
              </a:rPr>
              <a:t>Our approach to Intelligent Automation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589C899-5062-9249-8844-9641151943CC}"/>
              </a:ext>
            </a:extLst>
          </p:cNvPr>
          <p:cNvGrpSpPr/>
          <p:nvPr/>
        </p:nvGrpSpPr>
        <p:grpSpPr>
          <a:xfrm>
            <a:off x="203424" y="373756"/>
            <a:ext cx="188096" cy="245568"/>
            <a:chOff x="1764692" y="1942002"/>
            <a:chExt cx="1834566" cy="217738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81FCA40-4D8A-2144-9F64-676679D875D0}"/>
                </a:ext>
              </a:extLst>
            </p:cNvPr>
            <p:cNvSpPr/>
            <p:nvPr/>
          </p:nvSpPr>
          <p:spPr>
            <a:xfrm rot="2700000">
              <a:off x="1764692" y="2769634"/>
              <a:ext cx="1834566" cy="179301"/>
            </a:xfrm>
            <a:prstGeom prst="rect">
              <a:avLst/>
            </a:prstGeom>
            <a:solidFill>
              <a:srgbClr val="7EC1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Myriad Pro" panose="020B0503030403020204" pitchFamily="34" charset="0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D605A9CC-4AE8-574E-B3ED-A16092E10739}"/>
                </a:ext>
              </a:extLst>
            </p:cNvPr>
            <p:cNvSpPr/>
            <p:nvPr/>
          </p:nvSpPr>
          <p:spPr>
            <a:xfrm rot="18900000">
              <a:off x="1764692" y="3940083"/>
              <a:ext cx="1834566" cy="179301"/>
            </a:xfrm>
            <a:prstGeom prst="rect">
              <a:avLst/>
            </a:prstGeom>
            <a:solidFill>
              <a:srgbClr val="7EC1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Myriad Pro" panose="020B0503030403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27C2D1A-AB78-A841-B492-83F47757A381}"/>
              </a:ext>
            </a:extLst>
          </p:cNvPr>
          <p:cNvGrpSpPr/>
          <p:nvPr/>
        </p:nvGrpSpPr>
        <p:grpSpPr>
          <a:xfrm>
            <a:off x="416367" y="2397426"/>
            <a:ext cx="2088440" cy="3987016"/>
            <a:chOff x="747359" y="2362702"/>
            <a:chExt cx="2088440" cy="3987016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9804AA31-FB6B-EB4A-BC1C-8747F07B50A0}"/>
                </a:ext>
              </a:extLst>
            </p:cNvPr>
            <p:cNvSpPr/>
            <p:nvPr/>
          </p:nvSpPr>
          <p:spPr>
            <a:xfrm>
              <a:off x="747359" y="2362702"/>
              <a:ext cx="2088440" cy="50813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G" sz="1200" dirty="0">
                  <a:latin typeface="Myriad Pro" panose="020B0503030403020204" pitchFamily="34" charset="0"/>
                </a:rPr>
                <a:t>Low customer satisfaction</a:t>
              </a:r>
            </a:p>
          </p:txBody>
        </p:sp>
        <p:sp>
          <p:nvSpPr>
            <p:cNvPr id="91" name="Rounded Rectangle 90">
              <a:extLst>
                <a:ext uri="{FF2B5EF4-FFF2-40B4-BE49-F238E27FC236}">
                  <a16:creationId xmlns:a16="http://schemas.microsoft.com/office/drawing/2014/main" id="{2A7536E5-C92C-764F-B6F5-BD261152155C}"/>
                </a:ext>
              </a:extLst>
            </p:cNvPr>
            <p:cNvSpPr/>
            <p:nvPr/>
          </p:nvSpPr>
          <p:spPr>
            <a:xfrm>
              <a:off x="747359" y="2942516"/>
              <a:ext cx="2088440" cy="50813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G" sz="1200" dirty="0">
                  <a:latin typeface="Myriad Pro" panose="020B0503030403020204" pitchFamily="34" charset="0"/>
                </a:rPr>
                <a:t>Operational procce too costly</a:t>
              </a:r>
            </a:p>
          </p:txBody>
        </p: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id="{ADE3D8B7-B674-D540-94F0-5839E48100D8}"/>
                </a:ext>
              </a:extLst>
            </p:cNvPr>
            <p:cNvSpPr/>
            <p:nvPr/>
          </p:nvSpPr>
          <p:spPr>
            <a:xfrm>
              <a:off x="747359" y="3522330"/>
              <a:ext cx="2088440" cy="50813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G" sz="1200" dirty="0">
                  <a:latin typeface="Myriad Pro" panose="020B0503030403020204" pitchFamily="34" charset="0"/>
                </a:rPr>
                <a:t>Low productivity and performance</a:t>
              </a:r>
            </a:p>
          </p:txBody>
        </p:sp>
        <p:sp>
          <p:nvSpPr>
            <p:cNvPr id="93" name="Rounded Rectangle 92">
              <a:extLst>
                <a:ext uri="{FF2B5EF4-FFF2-40B4-BE49-F238E27FC236}">
                  <a16:creationId xmlns:a16="http://schemas.microsoft.com/office/drawing/2014/main" id="{219E88D9-C2A0-AB41-A351-9ED0AD327CDF}"/>
                </a:ext>
              </a:extLst>
            </p:cNvPr>
            <p:cNvSpPr/>
            <p:nvPr/>
          </p:nvSpPr>
          <p:spPr>
            <a:xfrm>
              <a:off x="747359" y="4102144"/>
              <a:ext cx="2088440" cy="50813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G" sz="1200" dirty="0">
                  <a:latin typeface="Myriad Pro" panose="020B0503030403020204" pitchFamily="34" charset="0"/>
                </a:rPr>
                <a:t>Compliance with quality standards</a:t>
              </a:r>
            </a:p>
          </p:txBody>
        </p:sp>
        <p:sp>
          <p:nvSpPr>
            <p:cNvPr id="113" name="Rounded Rectangle 112">
              <a:extLst>
                <a:ext uri="{FF2B5EF4-FFF2-40B4-BE49-F238E27FC236}">
                  <a16:creationId xmlns:a16="http://schemas.microsoft.com/office/drawing/2014/main" id="{26A7C62D-4DDD-CB44-BB51-18FFCD778B51}"/>
                </a:ext>
              </a:extLst>
            </p:cNvPr>
            <p:cNvSpPr/>
            <p:nvPr/>
          </p:nvSpPr>
          <p:spPr>
            <a:xfrm>
              <a:off x="747359" y="4681958"/>
              <a:ext cx="2088440" cy="50813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G" sz="1200" dirty="0">
                  <a:latin typeface="Myriad Pro" panose="020B0503030403020204" pitchFamily="34" charset="0"/>
                </a:rPr>
                <a:t>Manual operational processes</a:t>
              </a:r>
            </a:p>
          </p:txBody>
        </p:sp>
        <p:sp>
          <p:nvSpPr>
            <p:cNvPr id="114" name="Rounded Rectangle 113">
              <a:extLst>
                <a:ext uri="{FF2B5EF4-FFF2-40B4-BE49-F238E27FC236}">
                  <a16:creationId xmlns:a16="http://schemas.microsoft.com/office/drawing/2014/main" id="{784ADFAF-B545-0B4E-B4B4-330E6C86C6CE}"/>
                </a:ext>
              </a:extLst>
            </p:cNvPr>
            <p:cNvSpPr/>
            <p:nvPr/>
          </p:nvSpPr>
          <p:spPr>
            <a:xfrm>
              <a:off x="747359" y="5261772"/>
              <a:ext cx="2088440" cy="50813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G" sz="1200" dirty="0">
                  <a:latin typeface="Myriad Pro" panose="020B0503030403020204" pitchFamily="34" charset="0"/>
                </a:rPr>
                <a:t>Egacy and outdated software that support operations</a:t>
              </a:r>
            </a:p>
          </p:txBody>
        </p:sp>
        <p:sp>
          <p:nvSpPr>
            <p:cNvPr id="115" name="Rounded Rectangle 114">
              <a:extLst>
                <a:ext uri="{FF2B5EF4-FFF2-40B4-BE49-F238E27FC236}">
                  <a16:creationId xmlns:a16="http://schemas.microsoft.com/office/drawing/2014/main" id="{9EA13B2A-9654-D540-B68A-95E4FAF33F05}"/>
                </a:ext>
              </a:extLst>
            </p:cNvPr>
            <p:cNvSpPr/>
            <p:nvPr/>
          </p:nvSpPr>
          <p:spPr>
            <a:xfrm>
              <a:off x="747359" y="5841586"/>
              <a:ext cx="2088440" cy="50813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EG" sz="1200" dirty="0">
                  <a:latin typeface="Myriad Pro" panose="020B0503030403020204" pitchFamily="34" charset="0"/>
                </a:rPr>
                <a:t>Low KPIs</a:t>
              </a:r>
            </a:p>
          </p:txBody>
        </p:sp>
      </p:grp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C6FE50F-1A53-EC45-8CEE-8ABBC5DFBEA1}"/>
              </a:ext>
            </a:extLst>
          </p:cNvPr>
          <p:cNvSpPr/>
          <p:nvPr/>
        </p:nvSpPr>
        <p:spPr>
          <a:xfrm>
            <a:off x="518538" y="1197051"/>
            <a:ext cx="1884098" cy="800554"/>
          </a:xfrm>
          <a:prstGeom prst="roundRect">
            <a:avLst/>
          </a:prstGeom>
          <a:solidFill>
            <a:srgbClr val="7EC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Myriad Pro" panose="020B0503030403020204" pitchFamily="34" charset="0"/>
              </a:rPr>
              <a:t>Inefficiencies 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Myriad Pro" panose="020B0503030403020204" pitchFamily="34" charset="0"/>
              </a:rPr>
              <a:t>Identification</a:t>
            </a:r>
          </a:p>
        </p:txBody>
      </p:sp>
      <p:sp>
        <p:nvSpPr>
          <p:cNvPr id="117" name="Rounded Rectangle 116">
            <a:extLst>
              <a:ext uri="{FF2B5EF4-FFF2-40B4-BE49-F238E27FC236}">
                <a16:creationId xmlns:a16="http://schemas.microsoft.com/office/drawing/2014/main" id="{CE7C9803-D79C-8C41-B208-DBEB1DAD1F1B}"/>
              </a:ext>
            </a:extLst>
          </p:cNvPr>
          <p:cNvSpPr/>
          <p:nvPr/>
        </p:nvSpPr>
        <p:spPr>
          <a:xfrm>
            <a:off x="3402364" y="1197051"/>
            <a:ext cx="1884098" cy="800554"/>
          </a:xfrm>
          <a:prstGeom prst="roundRect">
            <a:avLst/>
          </a:prstGeom>
          <a:solidFill>
            <a:srgbClr val="7EC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Myriad Pro" panose="020B0503030403020204" pitchFamily="34" charset="0"/>
              </a:rPr>
              <a:t>Analysis &amp; </a:t>
            </a:r>
          </a:p>
          <a:p>
            <a:pPr algn="ctr"/>
            <a:r>
              <a:rPr lang="en-US" sz="1700" b="1" dirty="0">
                <a:solidFill>
                  <a:schemeClr val="bg1"/>
                </a:solidFill>
                <a:latin typeface="Myriad Pro" panose="020B0503030403020204" pitchFamily="34" charset="0"/>
              </a:rPr>
              <a:t>Ideation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23797076-F8A3-EF4B-8BBC-0C30C97D007F}"/>
              </a:ext>
            </a:extLst>
          </p:cNvPr>
          <p:cNvSpPr/>
          <p:nvPr/>
        </p:nvSpPr>
        <p:spPr>
          <a:xfrm>
            <a:off x="2605935" y="1451477"/>
            <a:ext cx="593130" cy="298870"/>
          </a:xfrm>
          <a:prstGeom prst="rightArrow">
            <a:avLst/>
          </a:prstGeom>
          <a:solidFill>
            <a:srgbClr val="820F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/>
          </a:p>
        </p:txBody>
      </p:sp>
      <p:sp>
        <p:nvSpPr>
          <p:cNvPr id="119" name="Rounded Rectangle 118">
            <a:extLst>
              <a:ext uri="{FF2B5EF4-FFF2-40B4-BE49-F238E27FC236}">
                <a16:creationId xmlns:a16="http://schemas.microsoft.com/office/drawing/2014/main" id="{C9DD4C9B-4D19-9E42-AE9B-A491B1A373CE}"/>
              </a:ext>
            </a:extLst>
          </p:cNvPr>
          <p:cNvSpPr/>
          <p:nvPr/>
        </p:nvSpPr>
        <p:spPr>
          <a:xfrm>
            <a:off x="6286190" y="1197051"/>
            <a:ext cx="1884098" cy="800554"/>
          </a:xfrm>
          <a:prstGeom prst="roundRect">
            <a:avLst/>
          </a:prstGeom>
          <a:solidFill>
            <a:srgbClr val="7EC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Myriad Pro" panose="020B0503030403020204" pitchFamily="34" charset="0"/>
              </a:rPr>
              <a:t>Prioritized &amp; road mapped list of  solution</a:t>
            </a:r>
          </a:p>
        </p:txBody>
      </p:sp>
      <p:sp>
        <p:nvSpPr>
          <p:cNvPr id="120" name="Right Arrow 119">
            <a:extLst>
              <a:ext uri="{FF2B5EF4-FFF2-40B4-BE49-F238E27FC236}">
                <a16:creationId xmlns:a16="http://schemas.microsoft.com/office/drawing/2014/main" id="{848F0DF8-D39B-2F4D-9FE5-E17060F803E5}"/>
              </a:ext>
            </a:extLst>
          </p:cNvPr>
          <p:cNvSpPr/>
          <p:nvPr/>
        </p:nvSpPr>
        <p:spPr>
          <a:xfrm>
            <a:off x="5489761" y="1451477"/>
            <a:ext cx="593130" cy="298870"/>
          </a:xfrm>
          <a:prstGeom prst="rightArrow">
            <a:avLst/>
          </a:prstGeom>
          <a:solidFill>
            <a:srgbClr val="820F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/>
          </a:p>
        </p:txBody>
      </p:sp>
      <p:sp>
        <p:nvSpPr>
          <p:cNvPr id="121" name="Rounded Rectangle 120">
            <a:extLst>
              <a:ext uri="{FF2B5EF4-FFF2-40B4-BE49-F238E27FC236}">
                <a16:creationId xmlns:a16="http://schemas.microsoft.com/office/drawing/2014/main" id="{DCC70510-6C6F-CF4E-9CD4-F68BBBF520A4}"/>
              </a:ext>
            </a:extLst>
          </p:cNvPr>
          <p:cNvSpPr/>
          <p:nvPr/>
        </p:nvSpPr>
        <p:spPr>
          <a:xfrm>
            <a:off x="9170016" y="1197051"/>
            <a:ext cx="1884098" cy="800554"/>
          </a:xfrm>
          <a:prstGeom prst="roundRect">
            <a:avLst/>
          </a:prstGeom>
          <a:solidFill>
            <a:srgbClr val="7EC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Myriad Pro" panose="020B0503030403020204" pitchFamily="34" charset="0"/>
              </a:rPr>
              <a:t>End to end implementation</a:t>
            </a:r>
          </a:p>
        </p:txBody>
      </p:sp>
      <p:sp>
        <p:nvSpPr>
          <p:cNvPr id="124" name="Right Arrow 123">
            <a:extLst>
              <a:ext uri="{FF2B5EF4-FFF2-40B4-BE49-F238E27FC236}">
                <a16:creationId xmlns:a16="http://schemas.microsoft.com/office/drawing/2014/main" id="{ECA9A9BA-3989-DA49-935B-AFEDE271DCF5}"/>
              </a:ext>
            </a:extLst>
          </p:cNvPr>
          <p:cNvSpPr/>
          <p:nvPr/>
        </p:nvSpPr>
        <p:spPr>
          <a:xfrm>
            <a:off x="8373587" y="1451477"/>
            <a:ext cx="593130" cy="298870"/>
          </a:xfrm>
          <a:prstGeom prst="rightArrow">
            <a:avLst/>
          </a:prstGeom>
          <a:solidFill>
            <a:srgbClr val="820F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EDC1E17-70D3-9749-BD4F-D5B071132FAB}"/>
              </a:ext>
            </a:extLst>
          </p:cNvPr>
          <p:cNvGrpSpPr/>
          <p:nvPr/>
        </p:nvGrpSpPr>
        <p:grpSpPr>
          <a:xfrm>
            <a:off x="3116674" y="2432150"/>
            <a:ext cx="2455475" cy="2679080"/>
            <a:chOff x="3034284" y="2727443"/>
            <a:chExt cx="2612735" cy="285066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73907A1-4C24-C748-AEE7-2770C2637E87}"/>
                </a:ext>
              </a:extLst>
            </p:cNvPr>
            <p:cNvGrpSpPr/>
            <p:nvPr/>
          </p:nvGrpSpPr>
          <p:grpSpPr>
            <a:xfrm rot="12347199">
              <a:off x="3318446" y="3018671"/>
              <a:ext cx="1813839" cy="1783238"/>
              <a:chOff x="3764312" y="2777924"/>
              <a:chExt cx="1321822" cy="1299521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1E90B43F-F3D4-F845-9AEE-3C1AAA94D508}"/>
                  </a:ext>
                </a:extLst>
              </p:cNvPr>
              <p:cNvSpPr/>
              <p:nvPr/>
            </p:nvSpPr>
            <p:spPr>
              <a:xfrm>
                <a:off x="3831218" y="2777924"/>
                <a:ext cx="779130" cy="779129"/>
              </a:xfrm>
              <a:prstGeom prst="ellipse">
                <a:avLst/>
              </a:prstGeom>
              <a:noFill/>
              <a:ln w="28575">
                <a:solidFill>
                  <a:srgbClr val="A6A6A6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EG" dirty="0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4791F3BC-00EF-5B41-99CE-A7D148ACD5CA}"/>
                  </a:ext>
                </a:extLst>
              </p:cNvPr>
              <p:cNvSpPr/>
              <p:nvPr/>
            </p:nvSpPr>
            <p:spPr>
              <a:xfrm>
                <a:off x="4307004" y="3045555"/>
                <a:ext cx="779130" cy="779129"/>
              </a:xfrm>
              <a:prstGeom prst="ellipse">
                <a:avLst/>
              </a:prstGeom>
              <a:noFill/>
              <a:ln w="28575">
                <a:solidFill>
                  <a:srgbClr val="A6A6A6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EG" dirty="0"/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EEE8557F-6CCF-0643-BBE5-5DB5E1DA977D}"/>
                  </a:ext>
                </a:extLst>
              </p:cNvPr>
              <p:cNvSpPr/>
              <p:nvPr/>
            </p:nvSpPr>
            <p:spPr>
              <a:xfrm>
                <a:off x="3764312" y="3298315"/>
                <a:ext cx="779130" cy="779130"/>
              </a:xfrm>
              <a:prstGeom prst="ellipse">
                <a:avLst/>
              </a:prstGeom>
              <a:noFill/>
              <a:ln w="28575">
                <a:solidFill>
                  <a:srgbClr val="A6A6A6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EG" dirty="0"/>
              </a:p>
            </p:txBody>
          </p:sp>
        </p:grp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BEA781C-4D8F-E042-ADAF-E3F7D650790E}"/>
                </a:ext>
              </a:extLst>
            </p:cNvPr>
            <p:cNvSpPr/>
            <p:nvPr/>
          </p:nvSpPr>
          <p:spPr>
            <a:xfrm>
              <a:off x="3034284" y="3108882"/>
              <a:ext cx="702236" cy="702237"/>
            </a:xfrm>
            <a:prstGeom prst="ellipse">
              <a:avLst/>
            </a:prstGeom>
            <a:solidFill>
              <a:srgbClr val="820F3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EG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85D1995C-FE8C-A249-9E4C-D16F9D338642}"/>
                </a:ext>
              </a:extLst>
            </p:cNvPr>
            <p:cNvSpPr/>
            <p:nvPr/>
          </p:nvSpPr>
          <p:spPr>
            <a:xfrm>
              <a:off x="4840468" y="3108882"/>
              <a:ext cx="702236" cy="702237"/>
            </a:xfrm>
            <a:prstGeom prst="ellipse">
              <a:avLst/>
            </a:prstGeom>
            <a:solidFill>
              <a:srgbClr val="820F3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EG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ED560BEB-D623-1647-AF25-C08E6B37AAA1}"/>
                </a:ext>
              </a:extLst>
            </p:cNvPr>
            <p:cNvSpPr/>
            <p:nvPr/>
          </p:nvSpPr>
          <p:spPr>
            <a:xfrm>
              <a:off x="3971523" y="4522575"/>
              <a:ext cx="702236" cy="702237"/>
            </a:xfrm>
            <a:prstGeom prst="ellipse">
              <a:avLst/>
            </a:prstGeom>
            <a:solidFill>
              <a:srgbClr val="820F3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EG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A458D8C-E6B8-2B42-9555-AEA0A4F4D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03927" y="3216610"/>
              <a:ext cx="579620" cy="43521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EE244FD6-B448-9747-A383-176F5049A5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96638" y="4598867"/>
              <a:ext cx="486512" cy="51812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954158C-F5CE-FF47-A4C2-9205C8ED474A}"/>
                </a:ext>
              </a:extLst>
            </p:cNvPr>
            <p:cNvSpPr txBox="1"/>
            <p:nvPr/>
          </p:nvSpPr>
          <p:spPr>
            <a:xfrm>
              <a:off x="3036074" y="2727443"/>
              <a:ext cx="7004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EG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yriad Pro" panose="020B0503030403020204" pitchFamily="34" charset="0"/>
                  <a:cs typeface="Myanmar Text" panose="020B0502040204020203" pitchFamily="34" charset="0"/>
                </a:rPr>
                <a:t>People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ECDF2A12-9905-9C4A-B94F-07BC3466B575}"/>
                </a:ext>
              </a:extLst>
            </p:cNvPr>
            <p:cNvSpPr txBox="1"/>
            <p:nvPr/>
          </p:nvSpPr>
          <p:spPr>
            <a:xfrm>
              <a:off x="4846094" y="2727443"/>
              <a:ext cx="800925" cy="294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EG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yriad Pro" panose="020B0503030403020204" pitchFamily="34" charset="0"/>
                  <a:cs typeface="Myanmar Text" panose="020B0502040204020203" pitchFamily="34" charset="0"/>
                </a:rPr>
                <a:t>Process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2AAE927F-AC7D-B14C-99B3-63FE8402F1EB}"/>
                </a:ext>
              </a:extLst>
            </p:cNvPr>
            <p:cNvSpPr txBox="1"/>
            <p:nvPr/>
          </p:nvSpPr>
          <p:spPr>
            <a:xfrm>
              <a:off x="3808285" y="5301105"/>
              <a:ext cx="10632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EG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yriad Pro" panose="020B0503030403020204" pitchFamily="34" charset="0"/>
                  <a:cs typeface="Myanmar Text" panose="020B0502040204020203" pitchFamily="34" charset="0"/>
                </a:rPr>
                <a:t>Technology</a:t>
              </a:r>
            </a:p>
          </p:txBody>
        </p: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7227F191-C82D-E342-8533-438042A1C86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80365" y="3242047"/>
              <a:ext cx="437698" cy="447068"/>
            </a:xfrm>
            <a:prstGeom prst="rect">
              <a:avLst/>
            </a:prstGeom>
          </p:spPr>
        </p:pic>
      </p:grpSp>
      <p:pic>
        <p:nvPicPr>
          <p:cNvPr id="51" name="Picture 50">
            <a:extLst>
              <a:ext uri="{FF2B5EF4-FFF2-40B4-BE49-F238E27FC236}">
                <a16:creationId xmlns:a16="http://schemas.microsoft.com/office/drawing/2014/main" id="{3560CA6A-AD1F-D84A-9E86-A0FEA22A26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9946" y="1997605"/>
            <a:ext cx="4082274" cy="5172572"/>
          </a:xfrm>
          <a:prstGeom prst="rect">
            <a:avLst/>
          </a:prstGeom>
        </p:spPr>
      </p:pic>
      <p:sp>
        <p:nvSpPr>
          <p:cNvPr id="68" name="Oval 67">
            <a:extLst>
              <a:ext uri="{FF2B5EF4-FFF2-40B4-BE49-F238E27FC236}">
                <a16:creationId xmlns:a16="http://schemas.microsoft.com/office/drawing/2014/main" id="{73A39F98-0592-004A-9EFF-E0512DEC012E}"/>
              </a:ext>
            </a:extLst>
          </p:cNvPr>
          <p:cNvSpPr/>
          <p:nvPr/>
        </p:nvSpPr>
        <p:spPr>
          <a:xfrm>
            <a:off x="10035078" y="2850299"/>
            <a:ext cx="542967" cy="542967"/>
          </a:xfrm>
          <a:prstGeom prst="ellipse">
            <a:avLst/>
          </a:prstGeom>
          <a:noFill/>
          <a:ln w="76200">
            <a:solidFill>
              <a:srgbClr val="810F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4FA0F0AD-54C8-CD48-A030-B500670FEA3B}"/>
              </a:ext>
            </a:extLst>
          </p:cNvPr>
          <p:cNvSpPr/>
          <p:nvPr/>
        </p:nvSpPr>
        <p:spPr>
          <a:xfrm>
            <a:off x="10035078" y="3709281"/>
            <a:ext cx="542967" cy="542967"/>
          </a:xfrm>
          <a:prstGeom prst="ellipse">
            <a:avLst/>
          </a:prstGeom>
          <a:noFill/>
          <a:ln w="76200">
            <a:solidFill>
              <a:srgbClr val="810F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06246573-4173-EF4D-AB61-FE1130E36C2F}"/>
              </a:ext>
            </a:extLst>
          </p:cNvPr>
          <p:cNvSpPr/>
          <p:nvPr/>
        </p:nvSpPr>
        <p:spPr>
          <a:xfrm>
            <a:off x="10035078" y="4568263"/>
            <a:ext cx="542967" cy="542967"/>
          </a:xfrm>
          <a:prstGeom prst="ellipse">
            <a:avLst/>
          </a:prstGeom>
          <a:noFill/>
          <a:ln w="76200">
            <a:solidFill>
              <a:srgbClr val="810F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/>
          </a:p>
        </p:txBody>
      </p:sp>
      <p:sp>
        <p:nvSpPr>
          <p:cNvPr id="70" name="Curved Left Arrow 69">
            <a:extLst>
              <a:ext uri="{FF2B5EF4-FFF2-40B4-BE49-F238E27FC236}">
                <a16:creationId xmlns:a16="http://schemas.microsoft.com/office/drawing/2014/main" id="{6EA361A2-84AC-7E45-AED9-344EAD319666}"/>
              </a:ext>
            </a:extLst>
          </p:cNvPr>
          <p:cNvSpPr/>
          <p:nvPr/>
        </p:nvSpPr>
        <p:spPr>
          <a:xfrm>
            <a:off x="10703594" y="3056742"/>
            <a:ext cx="350520" cy="788586"/>
          </a:xfrm>
          <a:prstGeom prst="curvedLeftArrow">
            <a:avLst/>
          </a:prstGeom>
          <a:solidFill>
            <a:srgbClr val="7EC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>
              <a:solidFill>
                <a:schemeClr val="tx1"/>
              </a:solidFill>
            </a:endParaRPr>
          </a:p>
        </p:txBody>
      </p:sp>
      <p:sp>
        <p:nvSpPr>
          <p:cNvPr id="173" name="Curved Left Arrow 172">
            <a:extLst>
              <a:ext uri="{FF2B5EF4-FFF2-40B4-BE49-F238E27FC236}">
                <a16:creationId xmlns:a16="http://schemas.microsoft.com/office/drawing/2014/main" id="{32F3EA09-97DB-B94D-BBFF-7EF076DD99D0}"/>
              </a:ext>
            </a:extLst>
          </p:cNvPr>
          <p:cNvSpPr/>
          <p:nvPr/>
        </p:nvSpPr>
        <p:spPr>
          <a:xfrm>
            <a:off x="10703594" y="4112303"/>
            <a:ext cx="350520" cy="788586"/>
          </a:xfrm>
          <a:prstGeom prst="curvedLeftArrow">
            <a:avLst/>
          </a:prstGeom>
          <a:solidFill>
            <a:srgbClr val="7EC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G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C477FF2-F311-6348-8322-93B8B9C61F44}"/>
              </a:ext>
            </a:extLst>
          </p:cNvPr>
          <p:cNvSpPr txBox="1"/>
          <p:nvPr/>
        </p:nvSpPr>
        <p:spPr>
          <a:xfrm>
            <a:off x="9220957" y="2985446"/>
            <a:ext cx="75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G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  <a:cs typeface="Myanmar Text" panose="020B0502040204020203" pitchFamily="34" charset="0"/>
              </a:rPr>
              <a:t>Sprint 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E8B971-3344-A94E-9CD3-B65273E01568}"/>
              </a:ext>
            </a:extLst>
          </p:cNvPr>
          <p:cNvSpPr txBox="1"/>
          <p:nvPr/>
        </p:nvSpPr>
        <p:spPr>
          <a:xfrm>
            <a:off x="9220957" y="3822138"/>
            <a:ext cx="75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G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  <a:cs typeface="Myanmar Text" panose="020B0502040204020203" pitchFamily="34" charset="0"/>
              </a:rPr>
              <a:t>Sprint 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7DBDA66-DB9D-8D43-BD95-66A5F2AAE890}"/>
              </a:ext>
            </a:extLst>
          </p:cNvPr>
          <p:cNvSpPr txBox="1"/>
          <p:nvPr/>
        </p:nvSpPr>
        <p:spPr>
          <a:xfrm>
            <a:off x="9220957" y="4719814"/>
            <a:ext cx="752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G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yriad Pro" panose="020B0503030403020204" pitchFamily="34" charset="0"/>
                <a:cs typeface="Myanmar Text" panose="020B0502040204020203" pitchFamily="34" charset="0"/>
              </a:rPr>
              <a:t>Sprint 3</a:t>
            </a:r>
          </a:p>
        </p:txBody>
      </p:sp>
    </p:spTree>
    <p:extLst>
      <p:ext uri="{BB962C8B-B14F-4D97-AF65-F5344CB8AC3E}">
        <p14:creationId xmlns:p14="http://schemas.microsoft.com/office/powerpoint/2010/main" val="3707860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57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33</cp:revision>
  <dcterms:created xsi:type="dcterms:W3CDTF">2021-10-11T08:46:20Z</dcterms:created>
  <dcterms:modified xsi:type="dcterms:W3CDTF">2021-10-25T10:28:46Z</dcterms:modified>
</cp:coreProperties>
</file>